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68" y="471299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7862" y="3926819"/>
            <a:ext cx="33425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Котова  Елена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4513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187182" y="557973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2018-06-05T10:44:50Z</dcterms:created>
  <dcterms:modified xsi:type="dcterms:W3CDTF">2018-06-06T13:14:36Z</dcterms:modified>
</cp:coreProperties>
</file>